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69" r:id="rId6"/>
    <p:sldId id="275" r:id="rId7"/>
    <p:sldId id="278" r:id="rId8"/>
    <p:sldId id="274" r:id="rId9"/>
    <p:sldId id="279" r:id="rId10"/>
    <p:sldId id="280" r:id="rId11"/>
    <p:sldId id="283" r:id="rId12"/>
    <p:sldId id="284" r:id="rId13"/>
    <p:sldId id="281" r:id="rId14"/>
    <p:sldId id="287" r:id="rId15"/>
    <p:sldId id="265" r:id="rId16"/>
    <p:sldId id="288" r:id="rId17"/>
    <p:sldId id="286" r:id="rId18"/>
    <p:sldId id="285" r:id="rId19"/>
    <p:sldId id="289" r:id="rId20"/>
    <p:sldId id="282" r:id="rId21"/>
    <p:sldId id="273" r:id="rId22"/>
    <p:sldId id="272" r:id="rId23"/>
    <p:sldId id="271" r:id="rId24"/>
    <p:sldId id="270" r:id="rId25"/>
    <p:sldId id="268" r:id="rId26"/>
    <p:sldId id="267" r:id="rId27"/>
    <p:sldId id="266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3399">
                <a:alpha val="0"/>
              </a:srgbClr>
            </a:gs>
            <a:gs pos="25000">
              <a:srgbClr val="FF6633"/>
            </a:gs>
            <a:gs pos="62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EA28-2F41-4F43-A1E2-F6BD9673C7A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9297-B6F8-4741-9B6D-AC4FB689F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164DE-7BF8-3080-BA37-E04B20FBD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«Полюбуйтесь </a:t>
            </a:r>
            <a:b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мы стали».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E5D817-7D0A-B4DD-2AD5-BED419B24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«Клубочки»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BE454DA-4DB7-0E5C-67D5-339F248D29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15" y="188640"/>
            <a:ext cx="4902696" cy="3677022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4795A6-0A65-6C81-A904-C1422ECC7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9" y="3068960"/>
            <a:ext cx="4678081" cy="3508561"/>
          </a:xfrm>
        </p:spPr>
      </p:pic>
    </p:spTree>
    <p:extLst>
      <p:ext uri="{BB962C8B-B14F-4D97-AF65-F5344CB8AC3E}">
        <p14:creationId xmlns:p14="http://schemas.microsoft.com/office/powerpoint/2010/main" val="35894872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90FEBD-D638-56CA-D7C1-C5D573046F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39"/>
            <a:ext cx="4862121" cy="3646591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4B8E0BB-E442-EC25-CDE1-EECAA1A04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3231"/>
            <a:ext cx="4392489" cy="3966130"/>
          </a:xfrm>
        </p:spPr>
      </p:pic>
    </p:spTree>
    <p:extLst>
      <p:ext uri="{BB962C8B-B14F-4D97-AF65-F5344CB8AC3E}">
        <p14:creationId xmlns:p14="http://schemas.microsoft.com/office/powerpoint/2010/main" val="118712488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D722DC77-A9B9-BD88-A8A6-C54CF42772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2" y="3009655"/>
            <a:ext cx="4693737" cy="3520303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36679DA-5057-B9CB-E179-7B0F0F4D3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610496" cy="4813995"/>
          </a:xfrm>
        </p:spPr>
      </p:pic>
    </p:spTree>
    <p:extLst>
      <p:ext uri="{BB962C8B-B14F-4D97-AF65-F5344CB8AC3E}">
        <p14:creationId xmlns:p14="http://schemas.microsoft.com/office/powerpoint/2010/main" val="301870816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C15D06-31C9-20BD-F3F5-466B0E3633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512501" cy="338437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A96261C-F28E-52D1-9EF9-7690CE1A3E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2577476"/>
            <a:ext cx="4512501" cy="3994268"/>
          </a:xfrm>
        </p:spPr>
      </p:pic>
    </p:spTree>
    <p:extLst>
      <p:ext uri="{BB962C8B-B14F-4D97-AF65-F5344CB8AC3E}">
        <p14:creationId xmlns:p14="http://schemas.microsoft.com/office/powerpoint/2010/main" val="403428116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611DF1-076D-A2A6-0D6C-81509E4B8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9316"/>
            <a:ext cx="4608512" cy="3456384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9C22FC-E26F-BE1F-0BAE-F1FABC886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070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9573185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C3F59D2-B39E-71FD-FFD4-2C5A7DB185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1" y="2909605"/>
            <a:ext cx="4398639" cy="3687747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0E2666C-EA0A-9FD6-060B-69C2EDCC6D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18" y="116632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167723018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6E8-F841-8F1B-B32E-17C96CCB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274638"/>
            <a:ext cx="3816424" cy="200223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лепим и рисуем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D6E5CE7-E7B2-F804-32E8-02D6FC87E0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4018"/>
            <a:ext cx="4675254" cy="350644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E026706-2B8E-DE9B-BB09-3FDEE44B5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10" y="3140968"/>
            <a:ext cx="4675254" cy="3506440"/>
          </a:xfrm>
        </p:spPr>
      </p:pic>
    </p:spTree>
    <p:extLst>
      <p:ext uri="{BB962C8B-B14F-4D97-AF65-F5344CB8AC3E}">
        <p14:creationId xmlns:p14="http://schemas.microsoft.com/office/powerpoint/2010/main" val="38824074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DD4798C2-05EE-6287-8F2B-8579784A5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" y="3108303"/>
            <a:ext cx="4735615" cy="3551711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077FE2-BED3-B7CE-1731-206CC4DDCD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17" y="171589"/>
            <a:ext cx="4458972" cy="3344229"/>
          </a:xfrm>
        </p:spPr>
      </p:pic>
    </p:spTree>
    <p:extLst>
      <p:ext uri="{BB962C8B-B14F-4D97-AF65-F5344CB8AC3E}">
        <p14:creationId xmlns:p14="http://schemas.microsoft.com/office/powerpoint/2010/main" val="157510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EFFDB7-842D-B4E9-EEDF-B3ED14C61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4" y="260648"/>
            <a:ext cx="3744416" cy="4992555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B0C2EC77-E4D6-48A5-EA3A-600837768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42735"/>
            <a:ext cx="3763737" cy="5018316"/>
          </a:xfrm>
        </p:spPr>
      </p:pic>
    </p:spTree>
    <p:extLst>
      <p:ext uri="{BB962C8B-B14F-4D97-AF65-F5344CB8AC3E}">
        <p14:creationId xmlns:p14="http://schemas.microsoft.com/office/powerpoint/2010/main" val="181649915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A1B89B3-BBEA-85A3-8F63-05F539493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8" y="1484784"/>
            <a:ext cx="3664502" cy="4886003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D26819-CB11-BBDE-6765-03E9848140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98" y="620688"/>
            <a:ext cx="3664502" cy="4886003"/>
          </a:xfrm>
        </p:spPr>
      </p:pic>
    </p:spTree>
    <p:extLst>
      <p:ext uri="{BB962C8B-B14F-4D97-AF65-F5344CB8AC3E}">
        <p14:creationId xmlns:p14="http://schemas.microsoft.com/office/powerpoint/2010/main" val="10450826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32BAA-3703-8D13-04E0-FA0B6D4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AF0F773-17A9-2630-4FA8-2B7A7CD270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3" y="2981342"/>
            <a:ext cx="4780525" cy="3585394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93E135D-CDA2-33FC-B531-0FCA83E854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8" y="274638"/>
            <a:ext cx="3607909" cy="4810546"/>
          </a:xfr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661859-0A2D-F18B-CDE8-AB685843E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39"/>
            <a:ext cx="5034129" cy="3775597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8BA1D5B-E94F-5D01-7C3A-DC25C34E69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068960"/>
            <a:ext cx="4734677" cy="3551008"/>
          </a:xfrm>
        </p:spPr>
      </p:pic>
    </p:spTree>
    <p:extLst>
      <p:ext uri="{BB962C8B-B14F-4D97-AF65-F5344CB8AC3E}">
        <p14:creationId xmlns:p14="http://schemas.microsoft.com/office/powerpoint/2010/main" val="137286939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988D10-9FC9-DFE0-1F8F-507252AA6C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5724"/>
            <a:ext cx="5321797" cy="3991348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926BF2A-A2ED-013F-651D-6FC057E9DE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40" y="3258691"/>
            <a:ext cx="4457700" cy="3343275"/>
          </a:xfrm>
        </p:spPr>
      </p:pic>
    </p:spTree>
    <p:extLst>
      <p:ext uri="{BB962C8B-B14F-4D97-AF65-F5344CB8AC3E}">
        <p14:creationId xmlns:p14="http://schemas.microsoft.com/office/powerpoint/2010/main" val="165356717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ADB0ED2-F2E9-BCBD-4659-6A707DFF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одеваться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B4B565B-5B5C-DA66-2736-5C3ED6C43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26978"/>
            <a:ext cx="4608512" cy="3456384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47EFBC5-7D62-4202-AE37-4DA3600C05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32" y="218143"/>
            <a:ext cx="4542656" cy="3406992"/>
          </a:xfrm>
        </p:spPr>
      </p:pic>
    </p:spTree>
    <p:extLst>
      <p:ext uri="{BB962C8B-B14F-4D97-AF65-F5344CB8AC3E}">
        <p14:creationId xmlns:p14="http://schemas.microsoft.com/office/powerpoint/2010/main" val="10731578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6EC2E0-E3EA-8932-D020-D858FC0FFF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4992554" cy="374441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CE68C2-05B9-5A22-9BF4-C1999D3FE3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29000"/>
            <a:ext cx="4392488" cy="3294366"/>
          </a:xfrm>
        </p:spPr>
      </p:pic>
    </p:spTree>
    <p:extLst>
      <p:ext uri="{BB962C8B-B14F-4D97-AF65-F5344CB8AC3E}">
        <p14:creationId xmlns:p14="http://schemas.microsoft.com/office/powerpoint/2010/main" val="377998343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43924DC-6055-03C3-E42D-CA44592F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736" y="274638"/>
            <a:ext cx="4790752" cy="164219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Ходим по дорожке «здоровья»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9E6AD5E-A245-AF4B-EAB0-B7D0DAA894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4638"/>
            <a:ext cx="3553903" cy="4738538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2C1675-224C-6719-01C9-786B93DCB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3586"/>
            <a:ext cx="4136424" cy="3974414"/>
          </a:xfrm>
        </p:spPr>
      </p:pic>
    </p:spTree>
    <p:extLst>
      <p:ext uri="{BB962C8B-B14F-4D97-AF65-F5344CB8AC3E}">
        <p14:creationId xmlns:p14="http://schemas.microsoft.com/office/powerpoint/2010/main" val="408657379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E81171A-E345-9365-89C1-CA4BC80F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3888432" cy="221825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играя познаём мир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8F7AA38-7DA7-B3DE-D656-B51C6C671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5" y="3289928"/>
            <a:ext cx="4391245" cy="3293434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667DD6-1BAC-7AA1-9507-05D095CE41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0" y="85725"/>
            <a:ext cx="4752528" cy="3564396"/>
          </a:xfrm>
        </p:spPr>
      </p:pic>
    </p:spTree>
    <p:extLst>
      <p:ext uri="{BB962C8B-B14F-4D97-AF65-F5344CB8AC3E}">
        <p14:creationId xmlns:p14="http://schemas.microsoft.com/office/powerpoint/2010/main" val="48299452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E01F7F-6418-F6C0-9AF4-F0CDB85EF8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512501" cy="338437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0DEA970-2062-14E0-9E09-269D6D0DC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8656"/>
            <a:ext cx="4398640" cy="3461224"/>
          </a:xfrm>
        </p:spPr>
      </p:pic>
    </p:spTree>
    <p:extLst>
      <p:ext uri="{BB962C8B-B14F-4D97-AF65-F5344CB8AC3E}">
        <p14:creationId xmlns:p14="http://schemas.microsoft.com/office/powerpoint/2010/main" val="347922838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B03FCCA1-73D1-9846-8C9B-076C0498A2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5" y="260648"/>
            <a:ext cx="3394472" cy="4525963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363C14-E51F-04CF-2D9F-38ADE1E2A4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7515222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30535-984E-3134-5596-12008929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6000" b="1" i="1" spc="50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429FBA-E9B4-ECE7-DDDB-8209779FB2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4038600" cy="3028950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D2C92828-FE6F-3406-ABF7-414388C1A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28" y="1700808"/>
            <a:ext cx="3394472" cy="4525963"/>
          </a:xfr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3F8260-8EA7-CC83-2FDA-558853FD6A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92488" cy="329436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61D35C-EC0C-5894-FD78-A678F80243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41" y="3212976"/>
            <a:ext cx="4356283" cy="3267212"/>
          </a:xfrm>
        </p:spPr>
      </p:pic>
    </p:spTree>
    <p:extLst>
      <p:ext uri="{BB962C8B-B14F-4D97-AF65-F5344CB8AC3E}">
        <p14:creationId xmlns:p14="http://schemas.microsoft.com/office/powerpoint/2010/main" val="12895861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4DAF5D-A967-B4AD-DC98-E6EE0CBFC3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7" y="400050"/>
            <a:ext cx="4422643" cy="3316982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7E34B46-BFAC-B4C2-B400-6950F966C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0" y="2996952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14892581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A7E7EB-B53A-C93A-6617-0057B908A2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512501" cy="338437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83F2A6E-CA25-C0C3-EDED-F0AC33D1A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97" y="3212976"/>
            <a:ext cx="4512501" cy="3384376"/>
          </a:xfrm>
        </p:spPr>
      </p:pic>
    </p:spTree>
    <p:extLst>
      <p:ext uri="{BB962C8B-B14F-4D97-AF65-F5344CB8AC3E}">
        <p14:creationId xmlns:p14="http://schemas.microsoft.com/office/powerpoint/2010/main" val="979275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63E2234-83FC-56F2-089A-D42E7C9E6E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8" y="2992012"/>
            <a:ext cx="4614664" cy="3460998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DA5A9F-B4FC-54B0-92D2-5D7D57998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8640"/>
            <a:ext cx="4402832" cy="3302124"/>
          </a:xfrm>
        </p:spPr>
      </p:pic>
    </p:spTree>
    <p:extLst>
      <p:ext uri="{BB962C8B-B14F-4D97-AF65-F5344CB8AC3E}">
        <p14:creationId xmlns:p14="http://schemas.microsoft.com/office/powerpoint/2010/main" val="301012198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509D42-C4F8-8DA3-A3FA-B3AFA7B2C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608512" cy="3456384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1D8BA41-45D7-026C-4850-D159A0BE26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8" y="3212976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37203250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5D57AC-6622-1788-FD9F-76753CF2AB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73510"/>
            <a:ext cx="4902696" cy="3677022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AED2BEE-C8CA-79EA-3313-3AE18DB46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0" y="2977381"/>
            <a:ext cx="4902696" cy="3677022"/>
          </a:xfrm>
        </p:spPr>
      </p:pic>
    </p:spTree>
    <p:extLst>
      <p:ext uri="{BB962C8B-B14F-4D97-AF65-F5344CB8AC3E}">
        <p14:creationId xmlns:p14="http://schemas.microsoft.com/office/powerpoint/2010/main" val="6866081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A32DD0-B9FC-8A24-2922-9B5207DCD5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184576" cy="3888432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E3A1B28-4911-37DF-3695-F99037708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31728"/>
            <a:ext cx="4754165" cy="3565624"/>
          </a:xfrm>
        </p:spPr>
      </p:pic>
    </p:spTree>
    <p:extLst>
      <p:ext uri="{BB962C8B-B14F-4D97-AF65-F5344CB8AC3E}">
        <p14:creationId xmlns:p14="http://schemas.microsoft.com/office/powerpoint/2010/main" val="37000124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34</Words>
  <Application>Microsoft Office PowerPoint</Application>
  <PresentationFormat>Экран (4:3)</PresentationFormat>
  <Paragraphs>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«Полюбуйтесь  какими мы стали».</vt:lpstr>
      <vt:lpstr>Мы играем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лепим и рисуем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 одеваться</vt:lpstr>
      <vt:lpstr>Презентация PowerPoint</vt:lpstr>
      <vt:lpstr>Ходим по дорожке «здоровья»</vt:lpstr>
      <vt:lpstr>И снова играя познаём мир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Татьяна</cp:lastModifiedBy>
  <cp:revision>22</cp:revision>
  <dcterms:created xsi:type="dcterms:W3CDTF">2014-04-16T09:44:10Z</dcterms:created>
  <dcterms:modified xsi:type="dcterms:W3CDTF">2023-11-20T22:26:44Z</dcterms:modified>
</cp:coreProperties>
</file>