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8" r:id="rId4"/>
    <p:sldId id="258" r:id="rId5"/>
    <p:sldId id="260" r:id="rId6"/>
    <p:sldId id="259" r:id="rId7"/>
    <p:sldId id="261" r:id="rId8"/>
    <p:sldId id="266" r:id="rId9"/>
    <p:sldId id="267" r:id="rId10"/>
    <p:sldId id="272" r:id="rId11"/>
    <p:sldId id="273" r:id="rId12"/>
    <p:sldId id="274" r:id="rId13"/>
    <p:sldId id="275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0000"/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2" autoAdjust="0"/>
    <p:restoredTop sz="94719" autoAdjust="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B090-A2B7-4385-9026-70F6F18F943F}" type="datetimeFigureOut">
              <a:rPr lang="ru-RU" smtClean="0"/>
              <a:pPr/>
              <a:t>29.01.2026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36DF-FAA1-4B76-9C25-CEF9DB6460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B090-A2B7-4385-9026-70F6F18F943F}" type="datetimeFigureOut">
              <a:rPr lang="ru-RU" smtClean="0"/>
              <a:pPr/>
              <a:t>29.01.2026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36DF-FAA1-4B76-9C25-CEF9DB6460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B090-A2B7-4385-9026-70F6F18F943F}" type="datetimeFigureOut">
              <a:rPr lang="ru-RU" smtClean="0"/>
              <a:pPr/>
              <a:t>29.01.2026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36DF-FAA1-4B76-9C25-CEF9DB6460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B090-A2B7-4385-9026-70F6F18F943F}" type="datetimeFigureOut">
              <a:rPr lang="ru-RU" smtClean="0"/>
              <a:pPr/>
              <a:t>29.01.2026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36DF-FAA1-4B76-9C25-CEF9DB6460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B090-A2B7-4385-9026-70F6F18F943F}" type="datetimeFigureOut">
              <a:rPr lang="ru-RU" smtClean="0"/>
              <a:pPr/>
              <a:t>29.01.2026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36DF-FAA1-4B76-9C25-CEF9DB6460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B090-A2B7-4385-9026-70F6F18F943F}" type="datetimeFigureOut">
              <a:rPr lang="ru-RU" smtClean="0"/>
              <a:pPr/>
              <a:t>29.01.2026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36DF-FAA1-4B76-9C25-CEF9DB6460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B090-A2B7-4385-9026-70F6F18F943F}" type="datetimeFigureOut">
              <a:rPr lang="ru-RU" smtClean="0"/>
              <a:pPr/>
              <a:t>29.01.2026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36DF-FAA1-4B76-9C25-CEF9DB6460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B090-A2B7-4385-9026-70F6F18F943F}" type="datetimeFigureOut">
              <a:rPr lang="ru-RU" smtClean="0"/>
              <a:pPr/>
              <a:t>29.01.2026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36DF-FAA1-4B76-9C25-CEF9DB6460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B090-A2B7-4385-9026-70F6F18F943F}" type="datetimeFigureOut">
              <a:rPr lang="ru-RU" smtClean="0"/>
              <a:pPr/>
              <a:t>29.01.2026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36DF-FAA1-4B76-9C25-CEF9DB6460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B090-A2B7-4385-9026-70F6F18F943F}" type="datetimeFigureOut">
              <a:rPr lang="ru-RU" smtClean="0"/>
              <a:pPr/>
              <a:t>29.01.2026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36DF-FAA1-4B76-9C25-CEF9DB6460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B090-A2B7-4385-9026-70F6F18F943F}" type="datetimeFigureOut">
              <a:rPr lang="ru-RU" smtClean="0"/>
              <a:pPr/>
              <a:t>29.01.2026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36DF-FAA1-4B76-9C25-CEF9DB6460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AB090-A2B7-4385-9026-70F6F18F943F}" type="datetimeFigureOut">
              <a:rPr lang="ru-RU" smtClean="0"/>
              <a:pPr/>
              <a:t>29.01.2026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A36DF-FAA1-4B76-9C25-CEF9DB6460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8B937AF0-FDAD-F9D8-8664-BC5084F8B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034" y="357166"/>
            <a:ext cx="7958166" cy="3786214"/>
          </a:xfrm>
        </p:spPr>
        <p:txBody>
          <a:bodyPr>
            <a:norm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Муниципальное  бюджетное дошкольное образовательное  учреждение комбинированного вида детский сад №1 «Родничок» 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Карасукского муниципального округа, Новосибирской области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«Занимательная сенсорика или как обогатить чувственный опыт детей раннего возраста»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>
            <a:extLst>
              <a:ext uri="{FF2B5EF4-FFF2-40B4-BE49-F238E27FC236}">
                <a16:creationId xmlns="" xmlns:a16="http://schemas.microsoft.com/office/drawing/2014/main" id="{F21E87EC-F3F3-A919-1E35-8D891C1921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3306" y="4929198"/>
            <a:ext cx="5000660" cy="857256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Киндякова Татьяна Петровна.</a:t>
            </a:r>
          </a:p>
          <a:p>
            <a:pPr algn="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 высшей квалификационной категории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49364" y="6215082"/>
            <a:ext cx="1712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Карасу- 2026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8B937AF0-FDAD-F9D8-8664-BC5084F8B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2" y="357166"/>
            <a:ext cx="8786874" cy="3143272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пособие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«Волшебное озеро». 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пособие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развивает тактильные ощущения, зрительное восприятие формы плоскостных фигур,  помогает формировать умение различать и правильно называть некоторые геометрические фигуры: круг, треугольник, квадрат. Формирует элементарные представления "большой – маленький».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Способствует развитию речи, памяти, мышления, зрительного восприятия,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усидчивости, координации рук и мелкой моторики пальцев.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Можно играть индивидуально или с подгруппой детей.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Рассчитано на детей раннего возраста. 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User\Downloads\IMG_1215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928934"/>
            <a:ext cx="4357718" cy="3268289"/>
          </a:xfrm>
          <a:prstGeom prst="rect">
            <a:avLst/>
          </a:prstGeom>
          <a:noFill/>
        </p:spPr>
      </p:pic>
      <p:pic>
        <p:nvPicPr>
          <p:cNvPr id="4101" name="Picture 5" descr="C:\Users\User\Downloads\IMG_20260121_215906_8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3429000"/>
            <a:ext cx="4324352" cy="3243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pPr algn="l"/>
            <a:r>
              <a:rPr lang="ru-RU" sz="2000" b="1" i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поле из флиса голубого цвета разной формы: круг, квадрат, треугольник на котором пришиты тактильные элементы.</a:t>
            </a:r>
            <a:br>
              <a:rPr lang="ru-RU" sz="18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Раздаточный материал в форме треугольника, круга и квадрата.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ownloads\IMG_20260121_220004_7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76724"/>
            <a:ext cx="4214842" cy="4321618"/>
          </a:xfrm>
          <a:prstGeom prst="rect">
            <a:avLst/>
          </a:prstGeom>
          <a:noFill/>
        </p:spPr>
      </p:pic>
      <p:pic>
        <p:nvPicPr>
          <p:cNvPr id="6" name="Picture 3" descr="C:\Users\User\Downloads\IMG_20260121_220023_1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137794"/>
            <a:ext cx="4110038" cy="4416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5900750" cy="121444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«Каждой рыбке своё озеро»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ownloads\IMG_1258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214422"/>
            <a:ext cx="4038600" cy="3028950"/>
          </a:xfrm>
          <a:prstGeom prst="rect">
            <a:avLst/>
          </a:prstGeom>
          <a:noFill/>
        </p:spPr>
      </p:pic>
      <p:pic>
        <p:nvPicPr>
          <p:cNvPr id="6147" name="Picture 3" descr="C:\Users\User\Downloads\IMG_1252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28612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15130" cy="939784"/>
          </a:xfrm>
        </p:spPr>
        <p:txBody>
          <a:bodyPr>
            <a:normAutofit/>
          </a:bodyPr>
          <a:lstStyle/>
          <a:p>
            <a:pPr algn="l"/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«Мама – рыбка и малыш – рыбка»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ownloads\IMG_1264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714488"/>
            <a:ext cx="4038600" cy="3028950"/>
          </a:xfrm>
          <a:prstGeom prst="rect">
            <a:avLst/>
          </a:prstGeom>
          <a:noFill/>
        </p:spPr>
      </p:pic>
      <p:pic>
        <p:nvPicPr>
          <p:cNvPr id="7171" name="Picture 3" descr="C:\Users\User\Downloads\IMG_1266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214686"/>
            <a:ext cx="4038600" cy="3167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CED4998-27B6-7CA5-6936-D35BF30A0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3801605"/>
          </a:xfrm>
        </p:spPr>
        <p:txBody>
          <a:bodyPr/>
          <a:lstStyle/>
          <a:p>
            <a:pPr marL="0" indent="0" algn="ctr">
              <a:buNone/>
            </a:pPr>
            <a:endParaRPr lang="ru-RU" sz="28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i="1" kern="1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внимание.</a:t>
            </a:r>
            <a:endParaRPr lang="ru-RU" sz="2800" b="1" i="1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i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ИГРАЙТЕ С ДЕТЬМИ С УДОВОЛЬСТВИЕМ!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9957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14488"/>
            <a:ext cx="8715436" cy="4786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Актуальность сенсорного развития детей раннего возраста огромна, так как это фундамент для всего дальнейшего интеллектуального, физического и эстетического развития, формирующий основу познания мира через органы чувств, развивающий речь, мелкую моторику, внимание, память, мышление и воображение, что критически важно для успешного усвоения знаний и навыков в дальнейшем. В этот период закладываются базовые представления о цвете, форме, размере, фактуре, что позволяет ребенку ориентироваться в мире, осваивать новые способы деятельности и общаться.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8B937AF0-FDAD-F9D8-8664-BC5084F8B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1444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пособие</a:t>
            </a: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«Транспорт».</a:t>
            </a:r>
          </a:p>
        </p:txBody>
      </p:sp>
      <p:pic>
        <p:nvPicPr>
          <p:cNvPr id="1026" name="Picture 2" descr="C:\Users\User\Downloads\IMG_1234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C:\Users\User\Downloads\IMG_1242 (1)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28612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9695E0-AFEA-3147-98CD-8032EA445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pPr algn="l">
              <a:spcBef>
                <a:spcPts val="1125"/>
              </a:spcBef>
              <a:spcAft>
                <a:spcPts val="1125"/>
              </a:spcAft>
            </a:pPr>
            <a:r>
              <a:rPr lang="ru-RU" sz="2000" b="1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-Карточки из </a:t>
            </a:r>
            <a:r>
              <a:rPr lang="ru-RU" sz="20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флиса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 цветах (красный, зелёный, синий, жёлтый),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изображением транспорта в  окошечках разной формы: круг, квадрат, треугольник и прямоугольник.</a:t>
            </a:r>
            <a:b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Рабочее поле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 цветах (красный, зелёный, синий, жёлтый).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9C45036D-4B28-06B1-8B2A-BC6CDEE230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643182"/>
            <a:ext cx="2888134" cy="3849291"/>
          </a:xfrm>
        </p:spPr>
      </p:pic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F25F5208-970E-7829-6835-7EE3712A0D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351" y="2564904"/>
            <a:ext cx="5322273" cy="3991705"/>
          </a:xfrm>
        </p:spPr>
      </p:pic>
    </p:spTree>
    <p:extLst>
      <p:ext uri="{BB962C8B-B14F-4D97-AF65-F5344CB8AC3E}">
        <p14:creationId xmlns="" xmlns:p14="http://schemas.microsoft.com/office/powerpoint/2010/main" val="30530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AE22D67B-B7D5-AA17-F419-27EC9E01ED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208912" cy="6156684"/>
          </a:xfrm>
        </p:spPr>
      </p:pic>
    </p:spTree>
    <p:extLst>
      <p:ext uri="{BB962C8B-B14F-4D97-AF65-F5344CB8AC3E}">
        <p14:creationId xmlns="" xmlns:p14="http://schemas.microsoft.com/office/powerpoint/2010/main" val="349898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C0318C-069B-80D7-64EF-745DD6059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«Подбери по цвету».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9B2FE49B-BC80-1564-DD76-5A616B9C52E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1357298"/>
            <a:ext cx="4038600" cy="3030615"/>
          </a:xfrm>
        </p:spPr>
      </p:pic>
      <p:pic>
        <p:nvPicPr>
          <p:cNvPr id="2050" name="Picture 2" descr="C:\Users\User\Downloads\IMG_1226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14290"/>
            <a:ext cx="4038600" cy="3028950"/>
          </a:xfrm>
          <a:prstGeom prst="rect">
            <a:avLst/>
          </a:prstGeom>
          <a:noFill/>
        </p:spPr>
      </p:pic>
      <p:pic>
        <p:nvPicPr>
          <p:cNvPr id="2051" name="Picture 3" descr="C:\Users\User\Downloads\IMG_122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429000"/>
            <a:ext cx="4219426" cy="31645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7745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99ABBF-5AC1-5217-6B66-34704E737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«Цвет и форма».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B2F18899-BCD7-E7E4-7F1B-D62F225202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004" y="1600200"/>
            <a:ext cx="6037992" cy="4525963"/>
          </a:xfrm>
        </p:spPr>
      </p:pic>
    </p:spTree>
    <p:extLst>
      <p:ext uri="{BB962C8B-B14F-4D97-AF65-F5344CB8AC3E}">
        <p14:creationId xmlns="" xmlns:p14="http://schemas.microsoft.com/office/powerpoint/2010/main" val="315423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BD674A-4265-9958-627A-A77CDB202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2" y="571480"/>
            <a:ext cx="4000528" cy="2000264"/>
          </a:xfrm>
        </p:spPr>
        <p:txBody>
          <a:bodyPr>
            <a:normAutofit/>
          </a:bodyPr>
          <a:lstStyle/>
          <a:p>
            <a:pPr algn="l"/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«Один и много».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такой же».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="" xmlns:a16="http://schemas.microsoft.com/office/drawing/2014/main" id="{6897AD6E-584E-E9DF-22A9-92BA925082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429000"/>
            <a:ext cx="4038600" cy="3029499"/>
          </a:xfrm>
        </p:spPr>
      </p:pic>
      <p:pic>
        <p:nvPicPr>
          <p:cNvPr id="5" name="Picture 2" descr="C:\Users\User\Downloads\IMG_1278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500042"/>
            <a:ext cx="4395790" cy="32968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8436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74128AB-B6D3-6863-F5CE-C43D18463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1143008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«Форма и транспорт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«Цвет и транспорт».</a:t>
            </a:r>
            <a:b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ser\Downloads\IMG_20260121_215927_9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57166"/>
            <a:ext cx="4038600" cy="3028950"/>
          </a:xfrm>
          <a:prstGeom prst="rect">
            <a:avLst/>
          </a:prstGeom>
          <a:noFill/>
        </p:spPr>
      </p:pic>
      <p:pic>
        <p:nvPicPr>
          <p:cNvPr id="6" name="Объект 7">
            <a:extLst>
              <a:ext uri="{FF2B5EF4-FFF2-40B4-BE49-F238E27FC236}">
                <a16:creationId xmlns="" xmlns:a16="http://schemas.microsoft.com/office/drawing/2014/main" id="{74FF4C4D-9DA9-9F90-1328-7E437598A6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3714752"/>
            <a:ext cx="4038600" cy="2500374"/>
          </a:xfrm>
          <a:prstGeom prst="rect">
            <a:avLst/>
          </a:prstGeom>
        </p:spPr>
      </p:pic>
      <p:pic>
        <p:nvPicPr>
          <p:cNvPr id="5123" name="Picture 3" descr="C:\Users\User\Downloads\IMG_20260121_215236_5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643182"/>
            <a:ext cx="4038600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3656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93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Муниципальное  бюджетное дошкольное образовательное  учреждение комбинированного вида детский сад №1 «Родничок»  Карасукского муниципального округа, Новосибирской области    «Занимательная сенсорика или как обогатить чувственный опыт детей раннего возраста»</vt:lpstr>
      <vt:lpstr> Актуальность</vt:lpstr>
      <vt:lpstr>Игровое пособие: «Транспорт».</vt:lpstr>
      <vt:lpstr>Оборудование: -Карточки из флиса основных цветах (красный, зелёный, синий, жёлтый), с изображением транспорта в  окошечках разной формы: круг, квадрат, треугольник и прямоугольник. - Рабочее поле основных цветах (красный, зелёный, синий, жёлтый).  </vt:lpstr>
      <vt:lpstr>Слайд 5</vt:lpstr>
      <vt:lpstr>«Подбери по цвету».</vt:lpstr>
      <vt:lpstr>«Цвет и форма».</vt:lpstr>
      <vt:lpstr>«Один и много».  «Найди такой же».</vt:lpstr>
      <vt:lpstr>«Форма и транспорт». «Цвет и транспорт». </vt:lpstr>
      <vt:lpstr> Игровое пособие: «Волшебное озеро».  Это пособие  развивает тактильные ощущения, зрительное восприятие формы плоскостных фигур,  помогает формировать умение различать и правильно называть некоторые геометрические фигуры: круг, треугольник, квадрат. Формирует элементарные представления "большой – маленький».   Способствует развитию речи, памяти, мышления, зрительного восприятия, усидчивости, координации рук и мелкой моторики пальцев.  Можно играть индивидуально или с подгруппой детей.  Рассчитано на детей раннего возраста.    </vt:lpstr>
      <vt:lpstr>Оборудование: -Игровое поле из флиса голубого цвета разной формы: круг, квадрат, треугольник на котором пришиты тактильные элементы. - Раздаточный материал в форме треугольника, круга и квадрата.</vt:lpstr>
      <vt:lpstr>«Каждой рыбке своё озеро»  </vt:lpstr>
      <vt:lpstr>«Мама – рыбка и малыш – рыбка»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развивающей предметно-пространственной среды в младшем дошкольном возрасте в соответствии с ФГОС ДО</dc:title>
  <dc:creator>Ира Патриот</dc:creator>
  <cp:lastModifiedBy>*</cp:lastModifiedBy>
  <cp:revision>139</cp:revision>
  <dcterms:created xsi:type="dcterms:W3CDTF">2015-03-09T20:17:00Z</dcterms:created>
  <dcterms:modified xsi:type="dcterms:W3CDTF">2026-01-29T13:05:27Z</dcterms:modified>
</cp:coreProperties>
</file>