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5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0D77-5ED3-474F-ABDC-F03DE574E91B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2EB76-2AFB-41B5-BC87-06278E52C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8C62-E4D5-4A0F-AA0A-EE9D279B6BC9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0EE7-5370-4507-BF51-A00789AEE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564C-6796-4CD4-959B-66ADEE52C3D9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EC62-39B4-4B94-8110-7F162A5A5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9F02-57A4-40AF-86A9-4BC12FF1D2D9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7C3CA-F715-498F-8DC1-091805078E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4E7C-C007-4415-A38C-5D346679DA6E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49FA9-0941-481D-B4CE-1EAF9A4B4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B630-D63D-48B0-82BB-EBB31D282170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8AF3-9089-4A86-8311-98BAAB04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9DEC-9A51-493F-846B-70FDD3FE39E5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F419B-64EF-4103-90F4-D8AF416E3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701C-0ECF-4586-9F32-C1E294B9AAD7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E788-D18F-4F26-8B83-E8B7CFF6D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E03D-9D6F-4C3E-9B62-06E9D69F1FAD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FC30-81E0-41A9-93DA-A86621ECE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B8FA-BCDC-4098-AF99-4E4AF37D2762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48F28-BA70-4620-BDEF-43FA701A3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284F-55AD-4804-87D5-C5E2F77CB829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C89DD-8A3C-4110-9C80-8841D1365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B3FF34-C3E2-4C7D-9216-F1E2BC82DB40}" type="datetimeFigureOut">
              <a:rPr lang="ru-RU"/>
              <a:pPr>
                <a:defRPr/>
              </a:pPr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8D996C-807D-47ED-8D76-DFF6762FF6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детский сад комбинированного вида       № 1 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Родничок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 Карасукского  муниципального округа Новосибирской области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3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8942" y="2231659"/>
            <a:ext cx="7258051" cy="283271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44462" y="5679831"/>
            <a:ext cx="4470888" cy="86164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Выполнила: 1 младшая группа «Клубочки»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3577"/>
            <a:ext cx="7886700" cy="1142999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момент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582615"/>
            <a:ext cx="6915150" cy="459434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Предложить родителям выполнить игровую зарядку под весёлую песенку.</a:t>
            </a:r>
          </a:p>
          <a:p>
            <a:pPr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Игровая зарядка для малыша 1–2 лет дома — это 3–5 минутные веселые упражнения.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ownloads\foni-papik-pro-d6s2-p-kartinki-deti-delayut-zaryadku-na-prozrach-1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10454" y="4165833"/>
            <a:ext cx="4299072" cy="24047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«Дорожки здоровья»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433146"/>
            <a:ext cx="7886700" cy="5037992"/>
          </a:xfrm>
        </p:spPr>
        <p:txBody>
          <a:bodyPr/>
          <a:lstStyle/>
          <a:p>
            <a:pPr>
              <a:buNone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это нужно:</a:t>
            </a:r>
          </a:p>
          <a:p>
            <a:pPr lvl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плоскостопия: У малышей 1–2 лет стопа только формируется. Раздражение рецепторов стопы напрямую влияет на развитие мозга и осанки.</a:t>
            </a:r>
          </a:p>
          <a:p>
            <a:pPr lvl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Закаливание: Дети ходят по дорожке босиком в одних трусиках и майках после сна (перепад температур).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ownloads\IMG_136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542" y="495693"/>
            <a:ext cx="3956459" cy="4058721"/>
          </a:xfrm>
          <a:noFill/>
        </p:spPr>
      </p:pic>
      <p:pic>
        <p:nvPicPr>
          <p:cNvPr id="6" name="Picture 6" descr="C:\Users\User\Downloads\IMG_137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7847" y="1579440"/>
            <a:ext cx="3282877" cy="475102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ownloads\IMG_136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620" y="470983"/>
            <a:ext cx="4289876" cy="3212994"/>
          </a:xfrm>
          <a:noFill/>
        </p:spPr>
      </p:pic>
      <p:pic>
        <p:nvPicPr>
          <p:cNvPr id="6" name="Picture 3" descr="C:\Users\User\Downloads\IMG_137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4127" y="2728463"/>
            <a:ext cx="3886200" cy="361832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User\Downloads\IMG_136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840"/>
          <a:stretch>
            <a:fillRect/>
          </a:stretch>
        </p:blipFill>
        <p:spPr>
          <a:xfrm>
            <a:off x="2101600" y="1146156"/>
            <a:ext cx="5143262" cy="45296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родителям: 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Такую дорожку легко сделать дома из старых пробок, крупы в мешочках или просто купить готовые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коврики «травка» и «камни». Достаточно 3–5 минут ходьбы в день.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«Питание — топливо или удовольствие?»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1771238466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для размышления 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6669" y="1652954"/>
            <a:ext cx="7908680" cy="4550386"/>
          </a:xfrm>
        </p:spPr>
        <p:txBody>
          <a:bodyPr/>
          <a:lstStyle/>
          <a:p>
            <a:pPr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Как вы считаете, если ребенок отказывается есть в саду, нужно ли его заставлять? Или лучше подождать, пока проголодается?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http://content.schools.by/gravzhishki/library/350204_170x100.p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187" y="3608020"/>
            <a:ext cx="1762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«Сундучок домашних рецептов»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Наведите телефон на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C:\Users\User\Downloads\2026020309058.png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4785" y="2027848"/>
            <a:ext cx="4351338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0329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«Режим — это неволя или свобода,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дома всё иначе»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pic>
        <p:nvPicPr>
          <p:cNvPr id="6" name="Picture 4" descr="C:\Users\User\Downloads\png-klev-club-woge-p-rezhim-dnya-png-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2761" y="1825625"/>
            <a:ext cx="6238477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«Да – нет» </a:t>
            </a:r>
            <a:endParaRPr lang="ru-RU" dirty="0"/>
          </a:p>
        </p:txBody>
      </p:sp>
      <p:pic>
        <p:nvPicPr>
          <p:cNvPr id="9" name="Picture 2" descr="Picture background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7104" y="1881554"/>
            <a:ext cx="4813788" cy="458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71700" y="1468315"/>
            <a:ext cx="6343650" cy="2523393"/>
          </a:xfrm>
        </p:spPr>
        <p:txBody>
          <a:bodyPr/>
          <a:lstStyle/>
          <a:p>
            <a:pPr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Как вы думаете, как чувствует себя малыш в понедельник, если в субботу он лег в полночь, а в воскресенье проснулся в 11 утра?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http://content.schools.by/gravzhishki/library/350204_170x100.p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664" y="3312502"/>
            <a:ext cx="1762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ontent.schools.by/gravzhishki/library/350204_170x100.p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1762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9531" y="1345223"/>
            <a:ext cx="5433645" cy="1354014"/>
          </a:xfrm>
        </p:spPr>
        <p:txBody>
          <a:bodyPr/>
          <a:lstStyle/>
          <a:p>
            <a:pPr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Одним словом описать утро с вашим ребёнком дома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6523" y="4158761"/>
            <a:ext cx="5969978" cy="2277207"/>
          </a:xfrm>
        </p:spPr>
        <p:txBody>
          <a:bodyPr/>
          <a:lstStyle/>
          <a:p>
            <a:pPr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Если дома ребенок засыпает в 15:00, а в саду в 12:30, , что происходит? Ваше мнение.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content.schools.by/gravzhishki/library/350204_170x100.p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3144" y="3482853"/>
            <a:ext cx="1762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ownloads\istockphoto-1308441968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504" y="712177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694592"/>
            <a:ext cx="7886700" cy="2365131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Режим в яслях — это бережные границы. Это не тюрьма, а безопасный коридор, по которому ребенок идет во взрослую жизнь.</a:t>
            </a:r>
          </a:p>
          <a:p>
            <a:pPr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Когда у малыша есть ритм, у него есть силы на улыбки и новые открытия.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User\Downloads\png-klev-club-wibi-p-rezhim-dnya-png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1854" y="2841014"/>
            <a:ext cx="3707301" cy="357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3 слова которые ассоциируются </a:t>
            </a:r>
            <a:r>
              <a:rPr lang="ru-RU" sz="36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с здоровым образом жизни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39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7037" y="1825625"/>
            <a:ext cx="6035363" cy="459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424354"/>
            <a:ext cx="7886700" cy="4752609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Помните: Здоровый ребенок — это не тот, кто укутан, а тот, кто весел, активен и сыт простой едой!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833696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напоследок...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938" y="2171699"/>
            <a:ext cx="8216412" cy="40052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Возьмите тот самый острый камешек, с которого мы начали. Если после нашего разговора какая-то ваша тревога ушла — положите этот камень в корзину.</a:t>
            </a:r>
          </a:p>
          <a:p>
            <a:pPr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А если вопрос остался — оставьте его на цветной бумажке и напишите свой вопрос, а мы его решим.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Picture background"/>
          <p:cNvPicPr>
            <a:picLocks noChangeArrowheads="1"/>
          </p:cNvPicPr>
          <p:nvPr/>
        </p:nvPicPr>
        <p:blipFill>
          <a:blip r:embed="rId2"/>
          <a:srcRect b="4546"/>
          <a:stretch>
            <a:fillRect/>
          </a:stretch>
        </p:blipFill>
        <p:spPr>
          <a:xfrm>
            <a:off x="6928217" y="175846"/>
            <a:ext cx="2039937" cy="255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47446" y="694592"/>
            <a:ext cx="5952392" cy="1960684"/>
          </a:xfrm>
        </p:spPr>
        <p:txBody>
          <a:bodyPr/>
          <a:lstStyle/>
          <a:p>
            <a:pPr algn="ctr">
              <a:buNone/>
            </a:pPr>
            <a:endParaRPr lang="ru-RU" alt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себя </a:t>
            </a:r>
            <a:b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своих крох!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96815" y="2936630"/>
            <a:ext cx="7618535" cy="2083777"/>
          </a:xfrm>
        </p:spPr>
        <p:txBody>
          <a:bodyPr/>
          <a:lstStyle/>
          <a:p>
            <a:pPr algn="ctr">
              <a:buNone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Спасибо </a:t>
            </a:r>
          </a:p>
          <a:p>
            <a:pPr algn="ctr">
              <a:buNone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за внимание!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808" y="2277207"/>
            <a:ext cx="4079629" cy="152986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Гладкий — это наше спокойствие за здоровье ребенка.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29150" y="747346"/>
            <a:ext cx="3887391" cy="199585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Острый — это наши тревоги: болезни, сопли, капризы.</a:t>
            </a:r>
          </a:p>
          <a:p>
            <a:endParaRPr lang="ru-RU" dirty="0"/>
          </a:p>
        </p:txBody>
      </p:sp>
      <p:pic>
        <p:nvPicPr>
          <p:cNvPr id="10" name="Picture 7" descr="C:\Users\User\Downloads\foni-papik-pro-ojyq-p-kartinki-galka-na-prozrachnom-fone-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9414" y="3534509"/>
            <a:ext cx="4207294" cy="2879418"/>
          </a:xfrm>
          <a:noFill/>
        </p:spPr>
      </p:pic>
      <p:pic>
        <p:nvPicPr>
          <p:cNvPr id="11" name="Picture 8" descr="C:\Users\User\Downloads\1549742200_stone-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8090" y="2392413"/>
            <a:ext cx="3887788" cy="278449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0351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"Здоровье детей </a:t>
            </a:r>
            <a:b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руках".</a:t>
            </a:r>
            <a:endParaRPr lang="ru-RU" dirty="0"/>
          </a:p>
        </p:txBody>
      </p:sp>
      <p:pic>
        <p:nvPicPr>
          <p:cNvPr id="7" name="Рисунок 1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2604691"/>
            <a:ext cx="7886700" cy="279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«Болеть нельзя помиловать»</a:t>
            </a:r>
            <a:endParaRPr lang="ru-RU" sz="4800" dirty="0"/>
          </a:p>
        </p:txBody>
      </p:sp>
      <p:pic>
        <p:nvPicPr>
          <p:cNvPr id="7" name="Picture 2" descr="C:\Users\User\Downloads\7e3b2e3b52dd8f05a034ff3cbebb6b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8356" y="1825625"/>
            <a:ext cx="3487287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Обсудим ситуацию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Представьте: утро, вы опаздываете на работу. У ребенка легкий насморк, температуры нет. Ваши действия? Вести в сад или остаться дома?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C:\Users\User\Downloads\istockphoto-1308441968-612x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3907" y="1908022"/>
            <a:ext cx="3249462" cy="3249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 педиатра</a:t>
            </a:r>
            <a:b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Чабанова Елена Николаевна </a:t>
            </a:r>
            <a:b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Заведующая детской поликлиникой.</a:t>
            </a:r>
            <a:endParaRPr lang="ru-RU" sz="3200" dirty="0"/>
          </a:p>
        </p:txBody>
      </p:sp>
      <p:pic>
        <p:nvPicPr>
          <p:cNvPr id="5" name="Picture 4" descr="C:\Users\User\Downloads\e3abbe10512e7f4f6ea2c5f391bd08b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1114" y="2215661"/>
            <a:ext cx="3225657" cy="4172317"/>
          </a:xfrm>
          <a:noFill/>
        </p:spPr>
      </p:pic>
      <p:pic>
        <p:nvPicPr>
          <p:cNvPr id="6" name="Picture 5" descr="C:\Users\User\Downloads\2b2c9355292b7f73fa1fdfac1c45cf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77558" y="2124564"/>
            <a:ext cx="2666492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382710"/>
            <a:ext cx="8190035" cy="1325563"/>
          </a:xfrm>
        </p:spPr>
        <p:txBody>
          <a:bodyPr/>
          <a:lstStyle/>
          <a:p>
            <a:r>
              <a:rPr lang="ru-RU" altLang="ru-RU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«Закаливание или кутание?» </a:t>
            </a:r>
            <a:endParaRPr lang="ru-RU" sz="4800" dirty="0"/>
          </a:p>
        </p:txBody>
      </p:sp>
      <p:pic>
        <p:nvPicPr>
          <p:cNvPr id="5" name="Picture 5" descr="C:\Users\User\Downloads\1675482881_grizly-club-p-klipart-zakalivanie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581" y="2629695"/>
            <a:ext cx="3886200" cy="3886200"/>
          </a:xfrm>
          <a:noFill/>
        </p:spPr>
      </p:pic>
      <p:pic>
        <p:nvPicPr>
          <p:cNvPr id="6" name="Содержимое 4" descr="C:\Users\User\Downloads\18e2168f1e37de179265662474e6f12c5b20420a9d3ecc7aa80dd34f2b7d56ae_1.jpg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 t="20586" b="4939"/>
          <a:stretch>
            <a:fillRect/>
          </a:stretch>
        </p:blipFill>
        <p:spPr>
          <a:xfrm>
            <a:off x="5103934" y="1912414"/>
            <a:ext cx="3657600" cy="379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 или ПРАВДА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ребенок бегает босиком — он обязательно заболеет.</a:t>
            </a:r>
          </a:p>
          <a:p>
            <a:pPr marL="514350" indent="-514350">
              <a:buFontTx/>
              <a:buNone/>
              <a:defRPr/>
            </a:pPr>
            <a:endParaRPr lang="ru-RU" i="1" dirty="0" smtClean="0"/>
          </a:p>
          <a:p>
            <a:pPr marL="514350" indent="-514350">
              <a:buFontTx/>
              <a:buNone/>
              <a:defRPr/>
            </a:pPr>
            <a:endParaRPr lang="ru-RU" dirty="0" smtClean="0"/>
          </a:p>
          <a:p>
            <a:pPr marL="514350" indent="-514350">
              <a:buFontTx/>
              <a:buNone/>
              <a:defRPr/>
            </a:pPr>
            <a:endParaRPr lang="ru-RU" dirty="0" smtClean="0"/>
          </a:p>
          <a:p>
            <a:pPr marL="514350" indent="-514350"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группе всегда должно быть +25 градусов, чтобы никто не замерз.</a:t>
            </a:r>
            <a:endParaRPr lang="ru-RU" dirty="0"/>
          </a:p>
        </p:txBody>
      </p:sp>
      <p:pic>
        <p:nvPicPr>
          <p:cNvPr id="6" name="Picture 4" descr="C:\Users\User\Downloads\istockphoto-1308441968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86513" y="2434370"/>
            <a:ext cx="22225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 детей в наших руках 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7.pot [Режим совместимости]" id="{0D83303F-AC58-4994-8560-4296B824C531}" vid="{54881544-D91D-48A4-A031-A33DAC9BE4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ЗДОРОВЬЕ детей в наших руках </Template>
  <TotalTime>234</TotalTime>
  <Words>388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ЗДОРОВЬЕ детей в наших руках </vt:lpstr>
      <vt:lpstr>Муниципальное бюджетное  дошкольное образовательное учреждение детский сад комбинированного вида       № 1 «Родничок»  Карасукского  муниципального округа Новосибирской области</vt:lpstr>
      <vt:lpstr>Игра «Да – нет» </vt:lpstr>
      <vt:lpstr>Слайд 3</vt:lpstr>
      <vt:lpstr>"Здоровье детей  в наших руках".</vt:lpstr>
      <vt:lpstr>«Болеть нельзя помиловать»</vt:lpstr>
      <vt:lpstr>Обсудим ситуацию</vt:lpstr>
      <vt:lpstr>Выступление педиатра Чабанова Елена Николаевна  Заведующая детской поликлиникой.</vt:lpstr>
      <vt:lpstr>«Закаливание или кутание?» </vt:lpstr>
      <vt:lpstr>МИФ или ПРАВДА</vt:lpstr>
      <vt:lpstr>Игровой момент </vt:lpstr>
      <vt:lpstr>«Дорожки здоровья» </vt:lpstr>
      <vt:lpstr>Слайд 12</vt:lpstr>
      <vt:lpstr>Слайд 13</vt:lpstr>
      <vt:lpstr>Слайд 14</vt:lpstr>
      <vt:lpstr>Совет родителям: </vt:lpstr>
      <vt:lpstr>«Питание — топливо или удовольствие?»</vt:lpstr>
      <vt:lpstr>Вопрос для размышления </vt:lpstr>
      <vt:lpstr>«Сундучок домашних рецептов»  Наведите телефон на  QR-код</vt:lpstr>
      <vt:lpstr>«Режим — это неволя или свобода, а дома всё иначе» </vt:lpstr>
      <vt:lpstr>Слайд 20</vt:lpstr>
      <vt:lpstr>Слайд 21</vt:lpstr>
      <vt:lpstr>Слайд 22</vt:lpstr>
      <vt:lpstr>3 слова которые ассоциируются   с здоровым образом жизни</vt:lpstr>
      <vt:lpstr>Слайд 24</vt:lpstr>
      <vt:lpstr>И напоследок... 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детский сад комбинированного вида       № 1 «Родничок»  Карасукского  муниципального округа Новосибирской области</dc:title>
  <dc:creator>*</dc:creator>
  <cp:lastModifiedBy>*</cp:lastModifiedBy>
  <cp:revision>11</cp:revision>
  <dcterms:created xsi:type="dcterms:W3CDTF">2026-02-16T11:39:20Z</dcterms:created>
  <dcterms:modified xsi:type="dcterms:W3CDTF">2026-02-16T18:11:39Z</dcterms:modified>
</cp:coreProperties>
</file>