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4" r:id="rId11"/>
    <p:sldId id="273" r:id="rId12"/>
    <p:sldId id="275" r:id="rId13"/>
    <p:sldId id="276" r:id="rId14"/>
    <p:sldId id="277" r:id="rId15"/>
    <p:sldId id="278" r:id="rId16"/>
    <p:sldId id="279" r:id="rId17"/>
    <p:sldId id="280" r:id="rId18"/>
    <p:sldId id="283" r:id="rId19"/>
    <p:sldId id="282" r:id="rId20"/>
    <p:sldId id="281" r:id="rId21"/>
    <p:sldId id="284" r:id="rId22"/>
    <p:sldId id="288" r:id="rId23"/>
    <p:sldId id="287" r:id="rId24"/>
    <p:sldId id="289" r:id="rId25"/>
    <p:sldId id="265" r:id="rId26"/>
  </p:sldIdLst>
  <p:sldSz cx="9144000" cy="6858000" type="screen4x3"/>
  <p:notesSz cx="6858000" cy="9144000"/>
  <p:custDataLst>
    <p:tags r:id="rId2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30.08.2021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30.08.2021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30.08.2021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4EE3A-CF6B-4BD2-A232-2F7290A69755}" type="datetimeFigureOut">
              <a:rPr lang="ru-RU" smtClean="0"/>
              <a:pPr/>
              <a:t>30.08.2021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6A69C-1605-4321-8E1B-256D458883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1E015B4-B633-4D09-9B60-30D7F127A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5736" y="836712"/>
            <a:ext cx="6696744" cy="3816424"/>
          </a:xfrm>
        </p:spPr>
        <p:txBody>
          <a:bodyPr>
            <a:normAutofit/>
          </a:bodyPr>
          <a:lstStyle/>
          <a:p>
            <a:r>
              <a:rPr lang="ru-RU" sz="7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«Наши малышки – растишки»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C6F4C4F2-876E-4A18-B219-D2B613C2E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3848" y="5229200"/>
            <a:ext cx="5688632" cy="1296144"/>
          </a:xfrm>
        </p:spPr>
        <p:txBody>
          <a:bodyPr>
            <a:normAutofit fontScale="92500"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Выполнила: Киндякова Татьяна Петровна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воспитатель группы №2 «Клубочки»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МБДОУ №1 «Родничок» г. Карасук.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8D7296D4-527F-4687-BAC5-57D4FFA0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разные нужны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всякие важны.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A0D3609E-E2A6-4656-9CDC-76B980E43D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6" y="404664"/>
            <a:ext cx="4248471" cy="3186353"/>
          </a:xfrm>
          <a:ln w="38100">
            <a:solidFill>
              <a:srgbClr val="00B0F0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C93916E-CAEB-400D-8AED-555B164833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4248472" cy="3186354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662411003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303E575-0620-4AB9-B8EC-DDD4CA3FE3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36" y="190774"/>
            <a:ext cx="4392488" cy="3294366"/>
          </a:xfrm>
          <a:ln w="38100">
            <a:solidFill>
              <a:srgbClr val="00B0F0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BA31FED-A9F1-4338-994B-23FDE0F980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58368"/>
            <a:ext cx="4392488" cy="3294366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034705376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B030A267-F389-46EE-8C44-43058F66E0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444786" cy="3333590"/>
          </a:xfrm>
          <a:ln w="38100">
            <a:solidFill>
              <a:srgbClr val="00B0F0"/>
            </a:solidFill>
          </a:ln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2376DCBF-C27C-4221-A12A-4BF5D58CD2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7" y="1844824"/>
            <a:ext cx="4723990" cy="3542992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945919829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63ED6D1-23A5-4855-BBAF-C9BDA2EA0A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60" y="188640"/>
            <a:ext cx="4320480" cy="3240360"/>
          </a:xfrm>
          <a:ln w="38100">
            <a:solidFill>
              <a:srgbClr val="00B0F0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A6E45BC-AF61-407A-93B3-51C3BCD22F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253018"/>
            <a:ext cx="4104456" cy="3404014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890868702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CB468015-6836-47B1-B484-BCC83D89B6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422643" cy="3316982"/>
          </a:xfrm>
          <a:ln w="38100">
            <a:solidFill>
              <a:srgbClr val="00B0F0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5F5AD1C-AC05-4D66-B9E7-B039378F4B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8640"/>
            <a:ext cx="3075333" cy="4525963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48608697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6610F7C-F88B-4566-BA71-F3C77AEAE9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4422643" cy="3316982"/>
          </a:xfrm>
          <a:ln w="38100">
            <a:solidFill>
              <a:srgbClr val="00B0F0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588DBEA-7F4A-47B8-BCCB-7B59ED00EA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6" y="3433119"/>
            <a:ext cx="4275248" cy="3206436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952345668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98F67D-ADEA-4A21-A6DF-6948D5009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пчёлка к нам пришла,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много игр с собою принесла!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23DB9E07-2F9D-4841-90D5-E8F7343299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0" y="1628800"/>
            <a:ext cx="4324250" cy="3243188"/>
          </a:xfrm>
          <a:ln w="38100">
            <a:solidFill>
              <a:srgbClr val="00B0F0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E32CD93-786A-42D6-B9BF-0EE744F4B0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38" y="725658"/>
            <a:ext cx="4160912" cy="3120684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67158923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2E338-1690-437B-911B-8D55A0D8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200" y="274638"/>
            <a:ext cx="2612754" cy="293833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Пчёлке помогали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яблочки искали…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DB86DC6-2263-4081-B42F-78032B5F61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38" y="3447604"/>
            <a:ext cx="4205816" cy="3154362"/>
          </a:xfrm>
          <a:ln w="38100">
            <a:solidFill>
              <a:srgbClr val="00B0F0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D03E0B7-D528-4379-BE57-F6B8558A01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66" y="692696"/>
            <a:ext cx="4230621" cy="3172966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083761170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98F67D-ADEA-4A21-A6DF-6948D5009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старались,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яблочки собрали. 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3F6E8513-809E-4B67-AD89-DC87A6E062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5" y="1268760"/>
            <a:ext cx="4238078" cy="4069807"/>
          </a:xfrm>
          <a:ln w="38100">
            <a:solidFill>
              <a:srgbClr val="00B0F0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2CE56E94-A62A-49B7-AFB5-17533F321B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55" y="304018"/>
            <a:ext cx="4126177" cy="3485022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168401288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2E338-1690-437B-911B-8D55A0D8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176" y="3280370"/>
            <a:ext cx="2742456" cy="3028950"/>
          </a:xfrm>
        </p:spPr>
        <p:txBody>
          <a:bodyPr>
            <a:normAutofit/>
          </a:bodyPr>
          <a:lstStyle/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мы рисовали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DF43923-A952-4B6C-AE72-AE4FEB5ADE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80370"/>
            <a:ext cx="4098875" cy="3432230"/>
          </a:xfrm>
          <a:ln w="38100">
            <a:solidFill>
              <a:srgbClr val="00B0F0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F482889-65F7-4329-97EF-FAE3A38995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003"/>
            <a:ext cx="4038600" cy="3028950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115604421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C5CBD52-195A-4790-B066-8B6044D0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458616" cy="457199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390D4F3-C7D9-432A-B048-961CDC0BD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31837"/>
            <a:ext cx="8640960" cy="5073427"/>
          </a:xfrm>
        </p:spPr>
        <p:txBody>
          <a:bodyPr>
            <a:normAutofit fontScale="47500" lnSpcReduction="20000"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 подрос. Какое счастье!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Пришла пора идти в детский сад.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- новый период в жизни ребенка. Для него это, прежде всего, первый опыт коллективного общения. </a:t>
            </a:r>
            <a:r>
              <a:rPr lang="ru-RU" altLang="ru-RU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этот процесс протекает зачастую сложно и болезненно. Отрыв ребёнка от дома, родных, встреча с новыми взрослыми могут стать для ребёнка серьёзной психической травмой, стрессом. Малыш воспринимает эту ситуацию как отчуждение, лишение родительской любви, внимания и защиты. Ребёнок  испытывает внутренний дискомфорт, который приводит к капризам, истерикам, отказам от еды, сна, общения со сверстниками, болезнями.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важно, чтобы этот процесс был плавным, мягким, бестравматичным.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Поэтому.</a:t>
            </a:r>
            <a:endParaRPr lang="ru-RU" sz="5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98F67D-ADEA-4A21-A6DF-6948D5009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277540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DD066919-1C5E-4737-8243-D4A85BAEDD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94" y="1948787"/>
            <a:ext cx="4476046" cy="3357035"/>
          </a:xfrm>
          <a:ln w="38100">
            <a:solidFill>
              <a:srgbClr val="00B0F0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060A773-CC00-4DA3-AD57-8EEC114BE1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91" y="620688"/>
            <a:ext cx="4476046" cy="3357035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741856967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D4A1ADDC-80DB-4EBD-9703-099C06FC74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2656"/>
            <a:ext cx="4752528" cy="3564396"/>
          </a:xfrm>
          <a:ln w="38100">
            <a:solidFill>
              <a:srgbClr val="00B0F0"/>
            </a:solidFill>
          </a:ln>
        </p:spPr>
      </p:pic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B80C4520-0CE4-40FF-A895-B4F706204A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01645"/>
            <a:ext cx="4488285" cy="3366214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650959730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4FCB247-5E40-47D1-8582-A7C11D9B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«Сказка в гости к нам пришла»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DA5CCB09-F5D3-4F2E-B590-81C499CFCB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1" y="191702"/>
            <a:ext cx="4316397" cy="3237298"/>
          </a:xfrm>
          <a:ln w="38100">
            <a:solidFill>
              <a:srgbClr val="00B0F0"/>
            </a:solidFill>
          </a:ln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19F836-0FAC-4A69-AE1D-9E9A713B9B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64" y="1810351"/>
            <a:ext cx="4316397" cy="3237298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680576769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6110C2E1-C649-44FA-9D71-185852437D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2982"/>
            <a:ext cx="4614664" cy="3460998"/>
          </a:xfrm>
          <a:ln w="38100">
            <a:solidFill>
              <a:srgbClr val="00B0F0"/>
            </a:solidFill>
          </a:ln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463944-4358-49FA-A318-3320791B00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140968"/>
            <a:ext cx="4614664" cy="3460998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132221920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F2D17C89-A9FB-420C-A2DF-0E1FF4447F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4" y="231316"/>
            <a:ext cx="4263115" cy="3197336"/>
          </a:xfrm>
          <a:ln w="38100">
            <a:solidFill>
              <a:srgbClr val="00B0F0"/>
            </a:solidFill>
          </a:ln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0DE4A66D-0641-4DAC-B0C0-013010F2F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902" y="1751572"/>
            <a:ext cx="4263578" cy="3197684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54376261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file.mobilmusic.ru/17/3d/0a/806751.gif">
            <a:extLst>
              <a:ext uri="{FF2B5EF4-FFF2-40B4-BE49-F238E27FC236}">
                <a16:creationId xmlns:a16="http://schemas.microsoft.com/office/drawing/2014/main" id="{5A3DCA00-5A22-412E-88B0-D68EEDAC1BF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36912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7ABCDC0-22D4-457F-8884-AECF5F71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212976"/>
            <a:ext cx="5760640" cy="180020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7AEF13C-3F1E-4257-A7B0-0D7B7043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Цель: </a:t>
            </a:r>
            <a:r>
              <a:rPr kumimoji="0" lang="ru-RU" sz="2400" b="1" i="1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создание благоприятных условий для адаптации  ребёнка к детскому саду. 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23F9BB-A3FA-4B4A-9CE2-A82F7B911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792" y="1700808"/>
            <a:ext cx="6192688" cy="4752528"/>
          </a:xfr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D13B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Задачи: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Создать условия, положительно влияющие на процесс адаптации.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Помочь детям как можно быстрее и безболезненнее освоится в новых условиях с новыми людьми, почувствовать себя увереннее.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Побуждать детей к взаимодействию с окружающими детьми и взрослыми.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302276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CDC83-8F62-4C59-B33B-5387AEC4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620688"/>
            <a:ext cx="5616624" cy="936104"/>
          </a:xfrm>
        </p:spPr>
        <p:txBody>
          <a:bodyPr>
            <a:normAutofit/>
          </a:bodyPr>
          <a:lstStyle/>
          <a:p>
            <a:pPr algn="l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BD225A-40EF-43CC-A6EC-A505B49D1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5"/>
            <a:ext cx="8229600" cy="3024337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Адаптационный период не длительный.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создана спокойная дружеская атмосфера.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доверительные отношения между детьми и воспитателем, дети освоили нормы и правила поведения.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176443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E2870E-0EC5-4B35-A927-6B00CB89D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3248822"/>
            <a:ext cx="3744416" cy="248443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особый сад на свете, </a:t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деревья в нём, а дети, </a:t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– для маленьких ребят И зовётся детский сад.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0512E65-688D-4D26-B512-3A9C4FEC70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9108"/>
            <a:ext cx="5156820" cy="2988175"/>
          </a:xfrm>
          <a:ln w="38100">
            <a:solidFill>
              <a:srgbClr val="00B0F0"/>
            </a:solidFill>
          </a:ln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6ACA3DEF-F711-4EFD-8B23-5328B71CD1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375777"/>
            <a:ext cx="3392571" cy="4230524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8565349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084A751-6C24-403C-9841-E979C3C8E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1354162"/>
          </a:xfrm>
        </p:spPr>
        <p:txBody>
          <a:bodyPr>
            <a:norm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как дом родной,</a:t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День проходит за игрой.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A23A189-8DDF-477A-A917-8C42FDD9D4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04" y="1628800"/>
            <a:ext cx="4326632" cy="3244974"/>
          </a:xfrm>
          <a:ln w="38100">
            <a:solidFill>
              <a:srgbClr val="00B0F0"/>
            </a:solidFill>
          </a:ln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A549385-C6E7-472A-88E7-8E85FD2F18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3" y="476672"/>
            <a:ext cx="4038600" cy="3824408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716132067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A983340E-2082-43D9-830E-01F821CDE0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60" y="188640"/>
            <a:ext cx="3394472" cy="4525963"/>
          </a:xfrm>
          <a:ln w="38100">
            <a:solidFill>
              <a:srgbClr val="00B0F0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FC2CBF3-C679-4E79-99B0-9C5F778123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208362"/>
            <a:ext cx="4182616" cy="3460998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929561514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5FDDEF00-2773-4CD6-A782-EAFFBCA98F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2" y="260648"/>
            <a:ext cx="4608512" cy="3456384"/>
          </a:xfrm>
          <a:ln w="38100">
            <a:solidFill>
              <a:srgbClr val="00B0F0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76A7C8F-90AC-4910-AD95-90430D5E14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08820"/>
            <a:ext cx="4320480" cy="3240360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202529460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7F772A16-28F8-4CDC-9E02-734D386A64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7361"/>
            <a:ext cx="4038600" cy="4418103"/>
          </a:xfrm>
          <a:ln w="38100">
            <a:solidFill>
              <a:srgbClr val="00B0F0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C98EBEB-AD33-41D6-AA9C-26E170395A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88" y="3429000"/>
            <a:ext cx="4348852" cy="3261639"/>
          </a:xfr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733161777"/>
      </p:ext>
    </p:extLst>
  </p:cSld>
  <p:clrMapOvr>
    <a:masterClrMapping/>
  </p:clrMapOvr>
  <p:transition spd="slow">
    <p:cove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4553b36d98a1a9771b60ed7fd6ae5ca013c54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329</Words>
  <Application>Microsoft Office PowerPoint</Application>
  <PresentationFormat>Экран (4:3)</PresentationFormat>
  <Paragraphs>28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Wingdings 2</vt:lpstr>
      <vt:lpstr>Тема Office</vt:lpstr>
      <vt:lpstr>«Наши малышки – растишки»</vt:lpstr>
      <vt:lpstr>Актуальность: </vt:lpstr>
      <vt:lpstr>   Цель: создание благоприятных условий для адаптации  ребёнка к детскому саду. </vt:lpstr>
      <vt:lpstr>Предполагаемый результат: </vt:lpstr>
      <vt:lpstr>Есть особый сад на свете,  Не деревья в нём, а дети,  Он – для маленьких ребят И зовётся детский сад.</vt:lpstr>
      <vt:lpstr>Детский сад как дом родной,  День проходит за игрой.</vt:lpstr>
      <vt:lpstr>Презентация PowerPoint</vt:lpstr>
      <vt:lpstr>Презентация PowerPoint</vt:lpstr>
      <vt:lpstr>Презентация PowerPoint</vt:lpstr>
      <vt:lpstr>Игры разные нужны Игры всякие важны.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гости пчёлка к нам пришла, и много игр с собою принесла!</vt:lpstr>
      <vt:lpstr>Пчёлке помогали  яблочки искали…</vt:lpstr>
      <vt:lpstr>Мы старались,  все яблочки собрали. </vt:lpstr>
      <vt:lpstr>Затем мы рисовали  </vt:lpstr>
      <vt:lpstr>Презентация PowerPoint</vt:lpstr>
      <vt:lpstr>Презентация PowerPoint</vt:lpstr>
      <vt:lpstr>«Сказка в гости к нам пришла»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eraakarasuk1968@gmail.com</cp:lastModifiedBy>
  <cp:revision>15</cp:revision>
  <dcterms:created xsi:type="dcterms:W3CDTF">2014-05-12T04:44:22Z</dcterms:created>
  <dcterms:modified xsi:type="dcterms:W3CDTF">2021-08-30T07:15:37Z</dcterms:modified>
</cp:coreProperties>
</file>